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7315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22363"/>
            <a:ext cx="6217920" cy="238760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8"/>
            <a:ext cx="5486400" cy="1655762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6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65125"/>
            <a:ext cx="157734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65125"/>
            <a:ext cx="464058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4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709740"/>
            <a:ext cx="6309360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589465"/>
            <a:ext cx="6309360" cy="1500187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25625"/>
            <a:ext cx="310896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825625"/>
            <a:ext cx="310896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127"/>
            <a:ext cx="630936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681163"/>
            <a:ext cx="3094672" cy="82391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505075"/>
            <a:ext cx="309467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681163"/>
            <a:ext cx="3109913" cy="82391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505075"/>
            <a:ext cx="3109913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2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9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57200"/>
            <a:ext cx="2359342" cy="160020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987427"/>
            <a:ext cx="3703320" cy="487362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057400"/>
            <a:ext cx="2359342" cy="3811588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57200"/>
            <a:ext cx="2359342" cy="160020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987427"/>
            <a:ext cx="3703320" cy="487362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057400"/>
            <a:ext cx="2359342" cy="3811588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1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65127"/>
            <a:ext cx="6309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25625"/>
            <a:ext cx="6309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356352"/>
            <a:ext cx="164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207A9D-F61D-4A22-B569-0E318E0799A7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356352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356352"/>
            <a:ext cx="1645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E929C-4E9C-49AA-BB21-2F1D154081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4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404CBA7-3F04-C2BA-CF3A-653996AB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86" y="2"/>
            <a:ext cx="6858000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903793-E8A3-FBD8-3AAF-52F514BFA971}"/>
              </a:ext>
            </a:extLst>
          </p:cNvPr>
          <p:cNvSpPr txBox="1"/>
          <p:nvPr/>
        </p:nvSpPr>
        <p:spPr>
          <a:xfrm>
            <a:off x="4763736" y="571351"/>
            <a:ext cx="981685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(Rohrammer)</a:t>
            </a:r>
            <a:endParaRPr lang="en-US" sz="1001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FF50F8-2124-D490-C50F-A914D0CD3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" t="21630" r="22874" b="12197"/>
          <a:stretch/>
        </p:blipFill>
        <p:spPr>
          <a:xfrm>
            <a:off x="5775321" y="786373"/>
            <a:ext cx="803177" cy="4744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399D0C-E8AE-77E9-B378-E5A4CD9B0E9D}"/>
              </a:ext>
            </a:extLst>
          </p:cNvPr>
          <p:cNvSpPr txBox="1"/>
          <p:nvPr/>
        </p:nvSpPr>
        <p:spPr>
          <a:xfrm>
            <a:off x="4615622" y="1014172"/>
            <a:ext cx="981685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(Goldammer)</a:t>
            </a:r>
            <a:endParaRPr lang="en-US" sz="1001" i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6A0B94-0CC6-8C41-A129-CD63FB595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8" t="16245" r="8956" b="15544"/>
          <a:stretch/>
        </p:blipFill>
        <p:spPr>
          <a:xfrm>
            <a:off x="5775304" y="1230521"/>
            <a:ext cx="620398" cy="50327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96F139C-5764-2EF0-60F6-9282C7ADB984}"/>
              </a:ext>
            </a:extLst>
          </p:cNvPr>
          <p:cNvSpPr txBox="1"/>
          <p:nvPr/>
        </p:nvSpPr>
        <p:spPr>
          <a:xfrm>
            <a:off x="4581210" y="1462348"/>
            <a:ext cx="981685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(Feldsperling)</a:t>
            </a:r>
            <a:endParaRPr lang="en-US" sz="1001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431B14-F0C9-3E62-70B1-048F59430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98" t="18101" r="29060" b="4060"/>
          <a:stretch/>
        </p:blipFill>
        <p:spPr>
          <a:xfrm>
            <a:off x="6387925" y="1642668"/>
            <a:ext cx="606894" cy="56923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6A2B67-D980-884C-6DC4-2C447EAEEF53}"/>
              </a:ext>
            </a:extLst>
          </p:cNvPr>
          <p:cNvSpPr txBox="1"/>
          <p:nvPr/>
        </p:nvSpPr>
        <p:spPr>
          <a:xfrm>
            <a:off x="4462083" y="1905590"/>
            <a:ext cx="829557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(Amsel)</a:t>
            </a:r>
            <a:endParaRPr lang="en-US" sz="1001" i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2AAD22-F860-B31B-0CC7-F0EAC61500A2}"/>
              </a:ext>
            </a:extLst>
          </p:cNvPr>
          <p:cNvSpPr txBox="1"/>
          <p:nvPr/>
        </p:nvSpPr>
        <p:spPr>
          <a:xfrm>
            <a:off x="4984996" y="2345699"/>
            <a:ext cx="1075179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(Blaukehlchen)</a:t>
            </a:r>
            <a:endParaRPr lang="en-US" sz="1001" i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9E74878-F546-AC58-A492-739638242B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191" r="25193" b="27496"/>
          <a:stretch/>
        </p:blipFill>
        <p:spPr>
          <a:xfrm>
            <a:off x="6384762" y="2149932"/>
            <a:ext cx="610069" cy="51213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FC9FE3E-D92F-7D94-981D-6CEC39CCD1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91" t="22328" r="34375" b="6683"/>
          <a:stretch/>
        </p:blipFill>
        <p:spPr>
          <a:xfrm>
            <a:off x="5773752" y="2636663"/>
            <a:ext cx="556217" cy="51631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B1C5012-FAD9-13A2-72BC-41FECE30EF31}"/>
              </a:ext>
            </a:extLst>
          </p:cNvPr>
          <p:cNvSpPr txBox="1"/>
          <p:nvPr/>
        </p:nvSpPr>
        <p:spPr>
          <a:xfrm>
            <a:off x="4700140" y="2803075"/>
            <a:ext cx="1075179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(Blaumeise)</a:t>
            </a:r>
            <a:endParaRPr lang="en-US" sz="1001" i="1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87803DF-909F-56BA-F9E4-306556D845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12" t="34273" r="18235" b="11361"/>
          <a:stretch/>
        </p:blipFill>
        <p:spPr>
          <a:xfrm>
            <a:off x="5773736" y="3137063"/>
            <a:ext cx="528092" cy="65929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848E8C9-55CE-75B4-834C-3C022C01269B}"/>
              </a:ext>
            </a:extLst>
          </p:cNvPr>
          <p:cNvSpPr txBox="1"/>
          <p:nvPr/>
        </p:nvSpPr>
        <p:spPr>
          <a:xfrm>
            <a:off x="4635606" y="3258212"/>
            <a:ext cx="1075179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(Bartmeise)</a:t>
            </a:r>
            <a:endParaRPr lang="en-US" sz="1001" i="1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C5BAD62-3564-73D6-FB0C-8F2C646967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95" t="17217" r="7410" b="14969"/>
          <a:stretch/>
        </p:blipFill>
        <p:spPr>
          <a:xfrm>
            <a:off x="6387157" y="3508423"/>
            <a:ext cx="863444" cy="54488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1399E02-46F3-2A3A-A6B3-4B5C24072C63}"/>
              </a:ext>
            </a:extLst>
          </p:cNvPr>
          <p:cNvSpPr txBox="1"/>
          <p:nvPr/>
        </p:nvSpPr>
        <p:spPr>
          <a:xfrm>
            <a:off x="4791057" y="3705492"/>
            <a:ext cx="1075179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(Rohrschwirl)</a:t>
            </a:r>
            <a:endParaRPr lang="en-US" sz="1001" i="1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5876ED6-7C11-F5B5-C78B-EBFFAA74A9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858" t="30778" r="14369" b="18002"/>
          <a:stretch/>
        </p:blipFill>
        <p:spPr>
          <a:xfrm>
            <a:off x="6387157" y="3952095"/>
            <a:ext cx="863444" cy="53776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1552EB18-809A-84C2-2045-A86DDAFA4254}"/>
              </a:ext>
            </a:extLst>
          </p:cNvPr>
          <p:cNvSpPr txBox="1"/>
          <p:nvPr/>
        </p:nvSpPr>
        <p:spPr>
          <a:xfrm>
            <a:off x="4896056" y="4139561"/>
            <a:ext cx="1211253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(Teichrohrsänger)</a:t>
            </a:r>
            <a:endParaRPr lang="en-US" sz="1001" i="1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88F11C9-68BF-344A-4558-F3364D8603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040" t="6410" r="45657" b="9399"/>
          <a:stretch/>
        </p:blipFill>
        <p:spPr>
          <a:xfrm>
            <a:off x="6384748" y="4393478"/>
            <a:ext cx="519060" cy="93555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A065ECB-91BC-8BC8-4538-076F656359C7}"/>
              </a:ext>
            </a:extLst>
          </p:cNvPr>
          <p:cNvSpPr txBox="1"/>
          <p:nvPr/>
        </p:nvSpPr>
        <p:spPr>
          <a:xfrm>
            <a:off x="5022230" y="4602977"/>
            <a:ext cx="1367627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(Drosselrohrsänger)</a:t>
            </a:r>
            <a:endParaRPr lang="en-US" sz="1001" i="1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44B374-C3B7-D0D8-37FF-7388E91F429A}"/>
              </a:ext>
            </a:extLst>
          </p:cNvPr>
          <p:cNvSpPr txBox="1"/>
          <p:nvPr/>
        </p:nvSpPr>
        <p:spPr>
          <a:xfrm>
            <a:off x="5124642" y="5047322"/>
            <a:ext cx="1311628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(Schilfrohrsänger)</a:t>
            </a:r>
            <a:endParaRPr lang="en-US" sz="1001" i="1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3522AAEE-8241-3BF1-878D-7479EF5E95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6" t="10309" r="27800" b="8056"/>
          <a:stretch/>
        </p:blipFill>
        <p:spPr>
          <a:xfrm>
            <a:off x="6384748" y="5018878"/>
            <a:ext cx="519060" cy="6056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FA59E9C-9322-3582-2AA3-F99B75F073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711" t="9066" r="8763" b="4923"/>
          <a:stretch/>
        </p:blipFill>
        <p:spPr>
          <a:xfrm>
            <a:off x="5783622" y="5334076"/>
            <a:ext cx="509410" cy="62196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1ABF14E6-0A58-710E-A0ED-589FE0F949DF}"/>
              </a:ext>
            </a:extLst>
          </p:cNvPr>
          <p:cNvSpPr txBox="1"/>
          <p:nvPr/>
        </p:nvSpPr>
        <p:spPr>
          <a:xfrm>
            <a:off x="4325970" y="5489908"/>
            <a:ext cx="1311628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(Gartengrasmücke)</a:t>
            </a:r>
            <a:endParaRPr lang="en-US" sz="1001" i="1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AD3F167-4B50-51A0-C43F-4FB98806FE91}"/>
              </a:ext>
            </a:extLst>
          </p:cNvPr>
          <p:cNvSpPr txBox="1"/>
          <p:nvPr/>
        </p:nvSpPr>
        <p:spPr>
          <a:xfrm>
            <a:off x="4779871" y="5933150"/>
            <a:ext cx="679788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1" i="1" dirty="0"/>
              <a:t>(</a:t>
            </a:r>
            <a:r>
              <a:rPr lang="de-DE" sz="1001" i="1" dirty="0" err="1"/>
              <a:t>Fitis</a:t>
            </a:r>
            <a:r>
              <a:rPr lang="de-DE" sz="1001" i="1" dirty="0"/>
              <a:t>)</a:t>
            </a:r>
            <a:endParaRPr lang="en-US" sz="1001" i="1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02A9975-4419-C997-4166-1F3D0507C6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985" t="30687" r="31612" b="14260"/>
          <a:stretch/>
        </p:blipFill>
        <p:spPr>
          <a:xfrm>
            <a:off x="5776545" y="5868320"/>
            <a:ext cx="628306" cy="459956"/>
          </a:xfrm>
          <a:prstGeom prst="rect">
            <a:avLst/>
          </a:prstGeom>
        </p:spPr>
      </p:pic>
      <p:pic>
        <p:nvPicPr>
          <p:cNvPr id="7" name="Grafik 6" descr="Ein Bild, das draußen, Vogel, Spatz, Wildleben enthält.&#10;&#10;Automatisch generierte Beschreibung">
            <a:extLst>
              <a:ext uri="{FF2B5EF4-FFF2-40B4-BE49-F238E27FC236}">
                <a16:creationId xmlns:a16="http://schemas.microsoft.com/office/drawing/2014/main" id="{F23AF976-D28F-E4A7-51DE-F2AB2FA7340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 t="17528" r="48892" b="24346"/>
          <a:stretch/>
        </p:blipFill>
        <p:spPr>
          <a:xfrm>
            <a:off x="5775305" y="367143"/>
            <a:ext cx="451170" cy="5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41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</Words>
  <Application>Microsoft Office PowerPoint</Application>
  <PresentationFormat>Benutzerdefiniert</PresentationFormat>
  <Paragraphs>13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Jolin Melon</dc:creator>
  <cp:lastModifiedBy>Jo Kohrs</cp:lastModifiedBy>
  <cp:revision>1</cp:revision>
  <dcterms:created xsi:type="dcterms:W3CDTF">2024-04-19T17:52:40Z</dcterms:created>
  <dcterms:modified xsi:type="dcterms:W3CDTF">2024-04-19T22:52:52Z</dcterms:modified>
</cp:coreProperties>
</file>